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4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4917" y="3045737"/>
            <a:ext cx="7627382" cy="279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HostelBuddy: Streamlining Hostel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95322" y="6909648"/>
            <a:ext cx="7627382" cy="1088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Shashwat Singh Gaur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2201650109041</a:t>
            </a: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Kanpur Institute of Technology, Kanpur</a:t>
            </a: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Dr. A. P. J. Abdul Kalam Technical University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092" y="577572"/>
            <a:ext cx="7673816" cy="1381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Enhancements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5092" y="2274451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17" y="2303443"/>
            <a:ext cx="331589" cy="414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7677" y="2346603"/>
            <a:ext cx="287095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Summary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17677" y="2817971"/>
            <a:ext cx="6991231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HostelBuddy effectively automates hostel processes, reduces manual workload, and improves data accuracy.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5092" y="3910013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7" y="3939004"/>
            <a:ext cx="331589" cy="4144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7677" y="3982164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Plans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17677" y="4453533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web-based version for remote access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417677" y="4862989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payment gateways for online transactions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417677" y="5272445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advanced analytics and predictive forecasting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417677" y="5681901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mobile app for student self-service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5092" y="6437948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17" y="6466939"/>
            <a:ext cx="331589" cy="4144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17677" y="6510099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417677" y="6981468"/>
            <a:ext cx="6991231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appreciate your interest and look forward to feedback and collaboration opportunities.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105" y="541853"/>
            <a:ext cx="7768590" cy="1292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Overview: HostelBuddy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4105" y="2129076"/>
            <a:ext cx="3786068" cy="3049548"/>
          </a:xfrm>
          <a:prstGeom prst="roundRect">
            <a:avLst>
              <a:gd name="adj" fmla="val 27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8178" y="2333149"/>
            <a:ext cx="258556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78178" y="2774275"/>
            <a:ext cx="3377922" cy="220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HostelBuddy is a desktop application designed to enhance efficiency in hostel management. It automates critical tasks such as student registration, room assignments, and reporting functions.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6627" y="2129076"/>
            <a:ext cx="3786068" cy="3049548"/>
          </a:xfrm>
          <a:prstGeom prst="roundRect">
            <a:avLst>
              <a:gd name="adj" fmla="val 27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0700" y="2333149"/>
            <a:ext cx="304883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Addressed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0700" y="2774275"/>
            <a:ext cx="3377922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manual hostel systems often lead to errors, delayed updates, and poor resource tracking. HostelBuddy addresses these issues by providing a centralized, automated platform.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4105" y="5404127"/>
            <a:ext cx="7768590" cy="2312670"/>
          </a:xfrm>
          <a:prstGeom prst="roundRect">
            <a:avLst>
              <a:gd name="adj" fmla="val 35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78178" y="5579150"/>
            <a:ext cx="27585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Technology Stack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378178" y="6020276"/>
            <a:ext cx="736044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Swing for UI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78178" y="6403300"/>
            <a:ext cx="736044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as backend database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8178" y="6786324"/>
            <a:ext cx="736044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NetBeans IDE for development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78178" y="7169348"/>
            <a:ext cx="736044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JDBC for database connectivity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0C85D1-3143-2B2F-BED2-66BE4C0622D7}"/>
              </a:ext>
            </a:extLst>
          </p:cNvPr>
          <p:cNvSpPr/>
          <p:nvPr/>
        </p:nvSpPr>
        <p:spPr>
          <a:xfrm>
            <a:off x="12777057" y="7756446"/>
            <a:ext cx="1794076" cy="3995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8264"/>
            <a:ext cx="124885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Features: Student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94240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55074"/>
            <a:ext cx="35347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Registration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Collects detailed personal and contact information with validation to ensure accuracy and prevent errors.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494240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Status Tracking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updates student occupancy status as Living or Leaved for real-time record accuracy.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494240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Search &amp; Filter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search features for quick lookup by name, ID, or room number, streamlining data retrieval.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C21E2-6ECC-6E20-C775-544DC9106241}"/>
              </a:ext>
            </a:extLst>
          </p:cNvPr>
          <p:cNvSpPr/>
          <p:nvPr/>
        </p:nvSpPr>
        <p:spPr>
          <a:xfrm>
            <a:off x="12708467" y="7704667"/>
            <a:ext cx="1854200" cy="440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98213"/>
            <a:ext cx="107014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Features: Room Allocation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3584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486578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4910257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Automated Assignment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752624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algorithms intelligently assign rooms based on availability, maximizing utilization and minimizing conflicts.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483584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507" y="486578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4910257"/>
            <a:ext cx="32417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Room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396389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and manage room types, capacity, and rates with a visual hostel layout to improve management efficiency.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483584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017" y="486578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85346" y="4910257"/>
            <a:ext cx="33782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5346" y="5396389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Occupancy updates in real-time to prevent overbooking and provide accurate data for billing and monitoring.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E55BF6-E391-9962-A08D-2BADF703498B}"/>
              </a:ext>
            </a:extLst>
          </p:cNvPr>
          <p:cNvSpPr/>
          <p:nvPr/>
        </p:nvSpPr>
        <p:spPr>
          <a:xfrm>
            <a:off x="12776200" y="7763933"/>
            <a:ext cx="1786467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1412"/>
            <a:ext cx="77462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67389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1388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Java Swing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624983"/>
            <a:ext cx="30753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a cross-platform graphical user interface using the MVC pattern, enabling modular code for easy maintenance and feature extensions.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1967389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138851"/>
            <a:ext cx="29834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4624983"/>
            <a:ext cx="30753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relational data including student profiles, room statuses, and transaction logs with normalized tables optimized for fast queries and scalability.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1967389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138851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JDBC Connectivity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4981218"/>
            <a:ext cx="307538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robust, secure database access with connection pooling, prepared statements, and efficient transaction management between Java applications and MySQL.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1967389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1388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NetBeans IDE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4624983"/>
            <a:ext cx="30753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an integrated environment with code completion, debugging tools, and deployment features to streamline Java application development.</a:t>
            </a:r>
            <a:endParaRPr lang="en-US" sz="1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474FBE-B34D-D75A-3E84-9FE3953D6775}"/>
              </a:ext>
            </a:extLst>
          </p:cNvPr>
          <p:cNvSpPr/>
          <p:nvPr/>
        </p:nvSpPr>
        <p:spPr>
          <a:xfrm>
            <a:off x="12776200" y="7670800"/>
            <a:ext cx="1794933" cy="4741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621506"/>
            <a:ext cx="8253293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Design (MySQL)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2" y="1692116"/>
            <a:ext cx="4235768" cy="2617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4592" y="4562951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Table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08422" y="5017294"/>
            <a:ext cx="4235768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all hostel residents' details with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student_id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(INT, primary key),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full_name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date_of_birth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contact info like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phone_number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email_address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The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room_id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links to the Room Table, showing current accommodation. The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tracks occupancy ('Living', 'Leaved') for easy monitoring and history.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97" y="1692116"/>
            <a:ext cx="4235887" cy="26179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83486" y="4563070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Room Table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197197" y="5017413"/>
            <a:ext cx="4235887" cy="161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Lists all rooms with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room_id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(INT, primary key),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room_number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room_type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(Standard, Deluxe, Suite),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capacity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rate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(DECIMAL) per occupant/month. This structure supports efficient allocation and clear billing.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92" y="1692116"/>
            <a:ext cx="4235887" cy="26179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72380" y="4563070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Relationship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86092" y="5017413"/>
            <a:ext cx="4235887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</a:t>
            </a:r>
            <a:r>
              <a:rPr lang="en-US" sz="155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one-to-many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relation links rooms and students: one room can house multiple students. The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room_id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foreign key in the Student Table references the Room Table's primary key. This design models shared accommodations and enables quick queries for occupants, vacancies, and reports.</a:t>
            </a:r>
            <a:endParaRPr lang="en-US" sz="15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AC37E6-16E5-941B-C184-AA6FAE744B98}"/>
              </a:ext>
            </a:extLst>
          </p:cNvPr>
          <p:cNvSpPr/>
          <p:nvPr/>
        </p:nvSpPr>
        <p:spPr>
          <a:xfrm>
            <a:off x="12784667" y="7687733"/>
            <a:ext cx="1778000" cy="474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50106"/>
            <a:ext cx="80637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Reporting and Analytics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96083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56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Reports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43049"/>
            <a:ext cx="41907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tailored occupancy and revenue reports with customizable filters such as date, room type, and status to analyze trends and optimize resource allocation.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1996083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4856917"/>
            <a:ext cx="31057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CSV Export Utility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343049"/>
            <a:ext cx="41907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Seamlessly export data to CSV format for integration with Excel, Google Sheets, and other analytics tools, supporting both batch and quick downloads.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1996083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4856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Sample Reports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343049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Daily Occupancy Report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681329" y="5765483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Monthly Revenue Overview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9681329" y="618791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Directory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9681329" y="661035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 Maintenance Log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9681329" y="7032784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Late Payment Alerts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8B9332-88A0-65A0-ABA1-09C8F1920903}"/>
              </a:ext>
            </a:extLst>
          </p:cNvPr>
          <p:cNvSpPr/>
          <p:nvPr/>
        </p:nvSpPr>
        <p:spPr>
          <a:xfrm>
            <a:off x="12767733" y="7670800"/>
            <a:ext cx="1786467" cy="4995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4420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Interface (Java Swing)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945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3024485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0689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Intuitive Design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3555087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clean, user-friendly dashboard offers quick access to key functionalities, enhancing user productivity.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93774" y="299454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62" y="3024485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97791" y="306895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Form Validation &amp; Error Handling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97791" y="3911322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validation ensures no invalid data is submitted, preventing errors and application crashes.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97" y="5761375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805845"/>
            <a:ext cx="42190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Occupancy Status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48726" y="6291977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interface visually displays real-time hostel occupancy, aiding quick decision-making and management oversight.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C5C469-DD8D-4B78-9969-8D53DCC568FE}"/>
              </a:ext>
            </a:extLst>
          </p:cNvPr>
          <p:cNvSpPr/>
          <p:nvPr/>
        </p:nvSpPr>
        <p:spPr>
          <a:xfrm>
            <a:off x="12793133" y="7704667"/>
            <a:ext cx="1761067" cy="4487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4227"/>
            <a:ext cx="84661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39" y="2580203"/>
            <a:ext cx="2214205" cy="13683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219337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Connectivity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061704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connection pooling to optimize and stabilize communication with MySQL for efficient data transfer.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72" y="2580203"/>
            <a:ext cx="2214205" cy="13683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219337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UI Responsiveness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061704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multithreading techniques to keep the interface smooth and responsive during heavy data processing.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104" y="2580203"/>
            <a:ext cx="2214205" cy="13683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2850" y="42193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4705469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extensive validation rules to avoid invalid input and protect data integrity throughout the system.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7237" y="2580203"/>
            <a:ext cx="2214205" cy="13683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08983" y="42193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4705469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database queries to efficiently handle growing data volumes without performance loss.</a:t>
            </a:r>
            <a:endParaRPr lang="en-US" sz="1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7098D3-7B41-45D2-C19F-59870E1736EF}"/>
              </a:ext>
            </a:extLst>
          </p:cNvPr>
          <p:cNvSpPr/>
          <p:nvPr/>
        </p:nvSpPr>
        <p:spPr>
          <a:xfrm>
            <a:off x="12700000" y="7662333"/>
            <a:ext cx="1854200" cy="508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786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DM Sans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Shashwat Singh Gaur</cp:lastModifiedBy>
  <cp:revision>3</cp:revision>
  <dcterms:created xsi:type="dcterms:W3CDTF">2025-05-21T17:19:47Z</dcterms:created>
  <dcterms:modified xsi:type="dcterms:W3CDTF">2025-05-22T05:09:45Z</dcterms:modified>
</cp:coreProperties>
</file>